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927"/>
            <a:ext cx="9143999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66800" y="1670447"/>
            <a:ext cx="75438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ADMISSION 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OPEN FOR 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NURSERY I  AND 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NURSERY II</a:t>
            </a:r>
            <a:endParaRPr lang="en-US" sz="36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FOR THE SESSION 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2022-2023 </a:t>
            </a:r>
            <a:endParaRPr lang="en-IN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18181"/>
            <a:ext cx="8001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VIVEKANANDA MISSION SCHOOL</a:t>
            </a:r>
            <a:endParaRPr lang="en-IN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04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Austin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4</cp:revision>
  <dcterms:created xsi:type="dcterms:W3CDTF">2006-08-16T00:00:00Z</dcterms:created>
  <dcterms:modified xsi:type="dcterms:W3CDTF">2021-06-30T09:19:24Z</dcterms:modified>
</cp:coreProperties>
</file>