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927"/>
            <a:ext cx="9143999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6800" y="1670447"/>
            <a:ext cx="75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ADMISSION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OPEN FOR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NURSERY I  AND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NURSERY II</a:t>
            </a:r>
            <a:endParaRPr lang="en-US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FOR THE SESSION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2022-2023 </a:t>
            </a:r>
            <a:endParaRPr lang="en-IN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8181"/>
            <a:ext cx="8001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VIVEKANANDA MISSION SCHOOL</a:t>
            </a:r>
            <a:endParaRPr lang="en-IN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0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2006-08-16T00:00:00Z</dcterms:created>
  <dcterms:modified xsi:type="dcterms:W3CDTF">2021-06-30T09:19:24Z</dcterms:modified>
</cp:coreProperties>
</file>